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Fostering Impacts Existing Children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Duer, LICSW </a:t>
            </a:r>
          </a:p>
          <a:p>
            <a:r>
              <a:rPr lang="en-US" dirty="0" smtClean="0"/>
              <a:t>Executive Director, Agape of Central Alabama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0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to one impacts all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8176" y="2612336"/>
            <a:ext cx="4179214" cy="417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63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Characteristics of Successful Foster Families</a:t>
            </a:r>
            <a:endParaRPr lang="en-US" sz="3200" dirty="0"/>
          </a:p>
        </p:txBody>
      </p:sp>
      <p:pic>
        <p:nvPicPr>
          <p:cNvPr id="1026" name="Picture 2" descr="Image result for ice brea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45" y="2493034"/>
            <a:ext cx="3400471" cy="243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aking mu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681" y="2493034"/>
            <a:ext cx="3257308" cy="243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5116" y="3873325"/>
            <a:ext cx="4514565" cy="256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6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 about the impact…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 in disruption</a:t>
            </a:r>
          </a:p>
          <a:p>
            <a:r>
              <a:rPr lang="en-US" dirty="0" smtClean="0"/>
              <a:t>Mixed attitudes about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8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 Spots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</a:p>
          <a:p>
            <a:r>
              <a:rPr lang="en-US" dirty="0" smtClean="0"/>
              <a:t>Sharing</a:t>
            </a:r>
          </a:p>
          <a:p>
            <a:pPr lvl="1"/>
            <a:r>
              <a:rPr lang="en-US" dirty="0" smtClean="0"/>
              <a:t>Includes time &amp; attention</a:t>
            </a:r>
          </a:p>
          <a:p>
            <a:r>
              <a:rPr lang="en-US" dirty="0" smtClean="0"/>
              <a:t>Coming &amp; Going</a:t>
            </a:r>
          </a:p>
          <a:p>
            <a:r>
              <a:rPr lang="en-US" dirty="0" smtClean="0"/>
              <a:t>Role Confusion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5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do you do as a family?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Stability &amp; Predictability</a:t>
            </a:r>
          </a:p>
          <a:p>
            <a:r>
              <a:rPr lang="en-US" dirty="0" smtClean="0"/>
              <a:t>Be aware of your reactions</a:t>
            </a:r>
          </a:p>
          <a:p>
            <a:r>
              <a:rPr lang="en-US" dirty="0" smtClean="0"/>
              <a:t>Let kids be kids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518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 as an agency?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existing kids </a:t>
            </a:r>
            <a:r>
              <a:rPr lang="en-US" smtClean="0"/>
              <a:t>into account re: placements</a:t>
            </a:r>
          </a:p>
          <a:p>
            <a:r>
              <a:rPr lang="en-US" dirty="0" smtClean="0"/>
              <a:t>Acknowledge existing kids</a:t>
            </a:r>
          </a:p>
          <a:p>
            <a:r>
              <a:rPr lang="en-US" dirty="0" smtClean="0"/>
              <a:t>Include existing kids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947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5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</TotalTime>
  <Words>99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How Fostering Impacts Existing Children </vt:lpstr>
      <vt:lpstr>What happens to one impacts all</vt:lpstr>
      <vt:lpstr>Characteristics of Successful Foster Families</vt:lpstr>
      <vt:lpstr>What do we know about the impact…</vt:lpstr>
      <vt:lpstr>Trouble Spots</vt:lpstr>
      <vt:lpstr>So what do you do as a family?</vt:lpstr>
      <vt:lpstr>What can you do as an agency?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Fostering Impacts Existing Children</dc:title>
  <dc:creator>Steve</dc:creator>
  <cp:lastModifiedBy>Steve</cp:lastModifiedBy>
  <cp:revision>6</cp:revision>
  <dcterms:created xsi:type="dcterms:W3CDTF">2019-04-14T16:51:18Z</dcterms:created>
  <dcterms:modified xsi:type="dcterms:W3CDTF">2019-04-16T02:52:21Z</dcterms:modified>
</cp:coreProperties>
</file>